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6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4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8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4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3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2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6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3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6FA7-279A-4B02-9956-16B497298AC4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3D090-7C92-44A4-AAD2-13A614A92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8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03fg3\Documents\Project - Collagen fibre orientation\Confocal images\28.8.15\Overview-2436R-9-1-V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262677" y="2327672"/>
            <a:ext cx="28803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34189" y="2041242"/>
            <a:ext cx="1317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Suture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0017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03fg3\Documents\Project - Collagen fibre orientation\Confocal images\28.8.15\2436R-9-1-VGS-20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05" y="8963"/>
            <a:ext cx="6902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186257"/>
            <a:ext cx="1317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bg1"/>
                </a:solidFill>
              </a:rPr>
              <a:t>Suture</a:t>
            </a:r>
            <a:endParaRPr lang="en-GB" sz="2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018" y="1124744"/>
            <a:ext cx="1317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bg1"/>
                </a:solidFill>
              </a:rPr>
              <a:t>Bone</a:t>
            </a:r>
            <a:endParaRPr lang="en-GB" sz="2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9384" y="4963912"/>
            <a:ext cx="1317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bg1"/>
                </a:solidFill>
              </a:rPr>
              <a:t>Bone</a:t>
            </a:r>
            <a:endParaRPr lang="en-GB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03fg3\Documents\Project - Collagen fibre orientation\Confocal images\28.8.15\2436-9-1-VGS-40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64" y="0"/>
            <a:ext cx="6810375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6975" y="5202439"/>
            <a:ext cx="1317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bg1"/>
                </a:solidFill>
              </a:rPr>
              <a:t>Bone</a:t>
            </a:r>
            <a:endParaRPr lang="en-GB" sz="2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484784"/>
            <a:ext cx="1317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bg1"/>
                </a:solidFill>
              </a:rPr>
              <a:t>Suture</a:t>
            </a:r>
            <a:endParaRPr lang="en-GB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University of Aberdeen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Groening, Flora</dc:creator>
  <cp:lastModifiedBy>Groening, Flora</cp:lastModifiedBy>
  <cp:revision>4</cp:revision>
  <dcterms:created xsi:type="dcterms:W3CDTF">2015-10-07T16:55:31Z</dcterms:created>
  <dcterms:modified xsi:type="dcterms:W3CDTF">2015-10-07T17:27:11Z</dcterms:modified>
</cp:coreProperties>
</file>