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594" y="-47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75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488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906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34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8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99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03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2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23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52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66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0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8490" y="4967597"/>
            <a:ext cx="5002878" cy="1284203"/>
          </a:xfrm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en-GB" sz="3600" b="1" dirty="0" smtClean="0"/>
              <a:t>Professor </a:t>
            </a:r>
            <a:r>
              <a:rPr lang="en-GB" sz="3600" b="1" dirty="0" err="1" smtClean="0"/>
              <a:t>Estomih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Mtui</a:t>
            </a:r>
            <a:r>
              <a:rPr lang="en-GB" sz="2200" dirty="0" smtClean="0"/>
              <a:t> </a:t>
            </a:r>
            <a:br>
              <a:rPr lang="en-GB" sz="2200" dirty="0" smtClean="0"/>
            </a:br>
            <a:r>
              <a:rPr lang="en-GB" sz="2000" dirty="0" smtClean="0"/>
              <a:t>Director, Program in Anatomy &amp; Body Visualization</a:t>
            </a:r>
            <a:br>
              <a:rPr lang="en-GB" sz="2000" dirty="0" smtClean="0"/>
            </a:br>
            <a:r>
              <a:rPr lang="en-GB" sz="2000" dirty="0" smtClean="0"/>
              <a:t>Weill Cornell Medicine, New York</a:t>
            </a:r>
            <a:br>
              <a:rPr lang="en-GB" sz="2000" dirty="0" smtClean="0"/>
            </a:br>
            <a:endParaRPr lang="en-GB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575" y="1433644"/>
            <a:ext cx="6585793" cy="590935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GB" sz="3000" i="1" dirty="0" smtClean="0">
                <a:solidFill>
                  <a:schemeClr val="tx1"/>
                </a:solidFill>
              </a:rPr>
              <a:t>“</a:t>
            </a:r>
            <a:r>
              <a:rPr lang="en-GB" sz="3000" b="1" spc="13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Functional Neuroanatomy Resource Innovation for </a:t>
            </a:r>
            <a:r>
              <a:rPr lang="en-GB" sz="3000" b="1" spc="13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Ipads</a:t>
            </a:r>
            <a:r>
              <a:rPr lang="en-GB" sz="3000" b="1" spc="13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GB" sz="3000" i="1" dirty="0" smtClean="0">
                <a:solidFill>
                  <a:schemeClr val="tx1"/>
                </a:solidFill>
              </a:rPr>
              <a:t> </a:t>
            </a:r>
            <a:endParaRPr lang="en-GB" sz="3000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567" y="2861132"/>
            <a:ext cx="60822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b="1" spc="150" dirty="0" smtClean="0"/>
              <a:t>Wednesday, 14</a:t>
            </a:r>
            <a:r>
              <a:rPr lang="en-GB" sz="2600" b="1" spc="150" baseline="30000" dirty="0" smtClean="0"/>
              <a:t>th</a:t>
            </a:r>
            <a:r>
              <a:rPr lang="en-GB" sz="2600" b="1" spc="150" dirty="0" smtClean="0"/>
              <a:t> March 2018</a:t>
            </a:r>
          </a:p>
          <a:p>
            <a:pPr algn="ctr"/>
            <a:r>
              <a:rPr lang="en-GB" sz="2000" b="1" dirty="0" smtClean="0"/>
              <a:t>1.00 – 2.00 pm</a:t>
            </a:r>
          </a:p>
          <a:p>
            <a:pPr algn="ctr"/>
            <a:endParaRPr lang="en-GB" sz="1200" dirty="0" smtClean="0"/>
          </a:p>
          <a:p>
            <a:pPr algn="ctr"/>
            <a:r>
              <a:rPr lang="en-GB" sz="1900" dirty="0" smtClean="0"/>
              <a:t>Venue: Seminar Rooms 1 &amp; 2</a:t>
            </a:r>
          </a:p>
          <a:p>
            <a:pPr algn="ctr"/>
            <a:r>
              <a:rPr lang="en-GB" sz="1900" dirty="0" smtClean="0"/>
              <a:t>1</a:t>
            </a:r>
            <a:r>
              <a:rPr lang="en-GB" sz="1900" baseline="30000" dirty="0" smtClean="0"/>
              <a:t>st</a:t>
            </a:r>
            <a:r>
              <a:rPr lang="en-GB" sz="1900" dirty="0" smtClean="0"/>
              <a:t> Floor, </a:t>
            </a:r>
            <a:r>
              <a:rPr lang="en-GB" sz="1900" dirty="0" err="1" smtClean="0"/>
              <a:t>Whitla</a:t>
            </a:r>
            <a:r>
              <a:rPr lang="en-GB" sz="1900" dirty="0" smtClean="0"/>
              <a:t> Medical Building</a:t>
            </a:r>
            <a:endParaRPr lang="en-GB" sz="19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149" y="8121629"/>
            <a:ext cx="2232248" cy="765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4" descr="Newcastle University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6" descr="Newcastle University logo"/>
          <p:cNvSpPr>
            <a:spLocks noChangeAspect="1" noChangeArrowheads="1"/>
          </p:cNvSpPr>
          <p:nvPr/>
        </p:nvSpPr>
        <p:spPr bwMode="auto">
          <a:xfrm>
            <a:off x="313873" y="35220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7" y="8169411"/>
            <a:ext cx="1855900" cy="66955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04075" y="256894"/>
            <a:ext cx="591256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School of Medicine, Dentistry &amp; Biomedical Sciences</a:t>
            </a:r>
          </a:p>
          <a:p>
            <a:pPr algn="ctr"/>
            <a:endParaRPr lang="en-GB" sz="1400" b="1" dirty="0"/>
          </a:p>
          <a:p>
            <a:pPr algn="ctr"/>
            <a:r>
              <a:rPr lang="en-GB" sz="2400" b="1" spc="15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L J Hurwitz Memorial Lecture</a:t>
            </a:r>
            <a:endParaRPr lang="en-GB" sz="2400" b="1" spc="15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928" y="5985372"/>
            <a:ext cx="2592288" cy="600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50" y="4879771"/>
            <a:ext cx="1505953" cy="1950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19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31" t="19664" r="19409" b="7303"/>
          <a:stretch/>
        </p:blipFill>
        <p:spPr bwMode="auto">
          <a:xfrm>
            <a:off x="4857397" y="7308304"/>
            <a:ext cx="2000603" cy="17663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4357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46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Professor Estomih Mtui  Director, Program in Anatomy &amp; Body Visualization Weill Cornell Medicine, New York </vt:lpstr>
    </vt:vector>
  </TitlesOfParts>
  <Company>Medicine, Dentistry and Biomedical Sciences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 Prem Kumar Institute of Clinical Sciences Head of the Institute of Clinical Sciences Professor of Physiological Science</dc:title>
  <dc:creator>Chris J</dc:creator>
  <cp:lastModifiedBy>Windows User</cp:lastModifiedBy>
  <cp:revision>31</cp:revision>
  <cp:lastPrinted>2018-02-28T14:47:41Z</cp:lastPrinted>
  <dcterms:created xsi:type="dcterms:W3CDTF">2017-01-09T12:19:27Z</dcterms:created>
  <dcterms:modified xsi:type="dcterms:W3CDTF">2018-03-06T11:31:22Z</dcterms:modified>
</cp:coreProperties>
</file>